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0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0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6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6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8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7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8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7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DEFF3-F60E-47CE-9163-AC902AAAC19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381CC-3FC9-4FD2-BD13-691A9219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5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	Economies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Economic System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Answer the 3 basic economic questions based on your economy.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monetary and fiscal policies of your economy.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Power Point as a visual aid and save to Data Drive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37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Economies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Economies</dc:title>
  <dc:creator>test</dc:creator>
  <cp:lastModifiedBy>test</cp:lastModifiedBy>
  <cp:revision>2</cp:revision>
  <dcterms:created xsi:type="dcterms:W3CDTF">2015-01-30T13:24:14Z</dcterms:created>
  <dcterms:modified xsi:type="dcterms:W3CDTF">2015-02-02T14:01:17Z</dcterms:modified>
</cp:coreProperties>
</file>